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7A2098-3DC7-4E6E-9CC4-36651E405534}">
          <p14:sldIdLst>
            <p14:sldId id="256"/>
          </p14:sldIdLst>
        </p14:section>
        <p14:section name="Раздел без заголовка" id="{7BC5CF9D-DDAF-45F8-A77B-A27454A81033}">
          <p14:sldIdLst/>
        </p14:section>
        <p14:section name="Раздел без заголовка" id="{FF4DCA76-9F88-47D0-880E-FA3E52C64BE6}">
          <p14:sldIdLst/>
        </p14:section>
        <p14:section name="Раздел без заголовка" id="{A42BEBBD-D0AC-4C93-ABB1-E8F43F594981}">
          <p14:sldIdLst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55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stya\Desktop\10517320_276366012555807_449018938028752871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5537"/>
            <a:ext cx="8259703" cy="51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611104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Воспитатель Чижова Л.Г.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72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7544" y="1496541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люди, которые защищают свой народ, свою Родину от врагов. У каждого народа, в каждой стране есть армия. В России тоже есть армия. И она не раз защищала свой народ от захватчиков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Вооруженные силы можно разделить на три главных группы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(наземные войска);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силы;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военно-космические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(воздушный флот, воздушно-десантные войска, космические силы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сегодня я вам расскажу про воздушно-десантные войска.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1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990656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     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Кто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десантник?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Десантник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специально подготовленный солдат, которого часто называют элитным, по причине его опыта, знаний и смелости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Десантников называют голубыми беретами и гвардейцами. Они прыгают с парашютами в тыл вражеской армии и проводят там диверсии. Стать десантником может только очень здоровый и сильный человек, поэтому к службе в ВДВ надо готовиться с детства: вести здоровый образ жизни и заниматься спортом.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занимаются десантники: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Тренируется и отрабатывает техники боя;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высадку с воздушного судна;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дерётся, применяя приёмы рукопашного боя;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обезвредить противника, как с помощью огнестрельного оружия, так и без его применения;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страну от врага.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Nastya\Desktop\vdv_5d444bbd03c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42825"/>
            <a:ext cx="4595813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3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Воздушно-десантных войск – это голубое полотнище с зеленой полосой в нижней части. В его центре находится изображение золотого раскрытого парашюта и двух самолетов такого же цвета. Флаг был официально утвержден в 2004 году.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4653879" cy="2908674"/>
          </a:xfrm>
        </p:spPr>
      </p:pic>
    </p:spTree>
    <p:extLst>
      <p:ext uri="{BB962C8B-B14F-4D97-AF65-F5344CB8AC3E}">
        <p14:creationId xmlns:p14="http://schemas.microsoft.com/office/powerpoint/2010/main" val="409786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161"/>
            <a:ext cx="7772400" cy="186315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Кроме флага, существует еще и эмблема этого рода войск. Это пламенеющая </a:t>
            </a:r>
            <a:r>
              <a:rPr lang="ru-RU" sz="1800" dirty="0" err="1">
                <a:solidFill>
                  <a:schemeClr val="tx1"/>
                </a:solidFill>
              </a:rPr>
              <a:t>гренада</a:t>
            </a:r>
            <a:r>
              <a:rPr lang="ru-RU" sz="1800" dirty="0">
                <a:solidFill>
                  <a:schemeClr val="tx1"/>
                </a:solidFill>
              </a:rPr>
              <a:t> золотого цвета с двумя крылышками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А так же у десантников есть свой девиз – «Никто, кроме нас!»</a:t>
            </a:r>
            <a:r>
              <a:rPr lang="ru-RU" sz="2000" dirty="0"/>
              <a:t> </a:t>
            </a:r>
          </a:p>
        </p:txBody>
      </p:sp>
      <p:pic>
        <p:nvPicPr>
          <p:cNvPr id="2050" name="Picture 2" descr="C:\Users\Nastya\Desktop\2556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52601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1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праздник ВДВ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482144" cy="2117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Десантники отмечают свой профессиональный праздник 2 августа.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Воздушно-десантных войск берёт своё начало со 2 августа 1930 года - на учениях ВВС Московского военного округа под Воронежем было выброшено на парашютах подразделение десантников в составе 12 человек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 тех пор и празднуют в этот день вооруженные силы России – воздушно-десантные войска.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098" name="Picture 2" descr="C:\Users\Nastya\Desktop\874f1de2cffc8a5812ab64f1df0129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4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03232" cy="302433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ВДВ в годы Великой Отечественной войны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Великой Отечественной войны все пять воздушно-десантных корпусов участвовали в ожесточённых боях с захватчиками. Десантники действовали дерзко, смело и исключительно настойчиво. Боевые заслуги воинов-десантников в ходе Великой Отечественной Войны были оценены весьма высоко. Всем воздушно-десантным соединениям было присвоено звание 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гвардейских.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тех пор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десантников называют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крылатой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Nastya\Desktop\528670-cdc35821fde4923ee046d502af3302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596880" cy="37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9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2088232" cy="56886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вот наш рассказ подошел к концу!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с вами и говорили,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Десантники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тренируются для того, чтобы поддерживать хорошую спортивную форму. И каждый свой день они начинают с хорошей физической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разминки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Nastya\Desktop\756182f1627c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615187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802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</TotalTime>
  <Words>175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Презентация PowerPoint</vt:lpstr>
      <vt:lpstr>Презентация PowerPoint</vt:lpstr>
      <vt:lpstr>                                             Кто такой десантник? Десантник — это специально подготовленный солдат, которого часто называют элитным, по причине его опыта, знаний и смелости. Десантников называют голубыми беретами и гвардейцами. Они прыгают с парашютами в тыл вражеской армии и проводят там диверсии. Стать десантником может только очень здоровый и сильный человек, поэтому к службе в ВДВ надо готовиться с детства: вести здоровый образ жизни и заниматься спортом. Чем занимаются десантники: Тренируется и отрабатывает техники боя;  Совершает высадку с воздушного судна;  Отлично дерётся, применяя приёмы рукопашного боя;  Может обезвредить противника, как с помощью огнестрельного оружия, так и без его применения;  Защищает страну от врага. </vt:lpstr>
      <vt:lpstr>Флаг Воздушно-десантных войск – это голубое полотнище с зеленой полосой в нижней части. В его центре находится изображение золотого раскрытого парашюта и двух самолетов такого же цвета. Флаг был официально утвержден в 2004 году.</vt:lpstr>
      <vt:lpstr>Кроме флага, существует еще и эмблема этого рода войск. Это пламенеющая гренада золотого цвета с двумя крылышками.  А так же у десантников есть свой девиз – «Никто, кроме нас!» </vt:lpstr>
      <vt:lpstr>Профессиональный праздник ВДВ</vt:lpstr>
      <vt:lpstr>ВДВ в годы Великой Отечественной войны.    С началом Великой Отечественной войны все пять воздушно-десантных корпусов участвовали в ожесточённых боях с захватчиками. Десантники действовали дерзко, смело и исключительно настойчиво. Боевые заслуги воинов-десантников в ходе Великой Отечественной Войны были оценены весьма высоко. Всем воздушно-десантным соединениям было присвоено звание гвардейских. С тех пор десантников называют крылатой гвардией </vt:lpstr>
      <vt:lpstr>Ну вот наш рассказ подошел к концу! Как мы с вами и говорили, Десантники очень много тренируются для того, чтобы поддерживать хорошую спортивную форму. И каждый свой день они начинают с хорошей физической разминки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Никита-ПК</cp:lastModifiedBy>
  <cp:revision>8</cp:revision>
  <dcterms:created xsi:type="dcterms:W3CDTF">2020-02-19T02:00:20Z</dcterms:created>
  <dcterms:modified xsi:type="dcterms:W3CDTF">2023-01-25T06:23:32Z</dcterms:modified>
</cp:coreProperties>
</file>